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6" d="100"/>
          <a:sy n="76" d="100"/>
        </p:scale>
        <p:origin x="1896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066402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361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декабря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7988" y="341020"/>
            <a:ext cx="4343323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28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/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южный 7-12 м/с. Температура воздуха ночью 23-25, днем 16-18 мороза. 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29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29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блачность, без осадков.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южный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20-22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330793"/>
              </p:ext>
            </p:extLst>
          </p:nvPr>
        </p:nvGraphicFramePr>
        <p:xfrm>
          <a:off x="5134650" y="3763600"/>
          <a:ext cx="4463375" cy="23796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10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849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72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00978" y="1914947"/>
            <a:ext cx="4390333" cy="938719"/>
          </a:xfrm>
          <a:prstGeom prst="rect">
            <a:avLst/>
          </a:prstGeom>
          <a:noFill/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декабря, ночью 29 декабря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47988" y="3012293"/>
            <a:ext cx="4348931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53929</TotalTime>
  <Words>657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7502</cp:revision>
  <cp:lastPrinted>2025-08-12T06:13:34Z</cp:lastPrinted>
  <dcterms:created xsi:type="dcterms:W3CDTF">2018-03-27T06:03:00Z</dcterms:created>
  <dcterms:modified xsi:type="dcterms:W3CDTF">2025-12-27T06:31:10Z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