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7911493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3-8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537" y="25359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806" y="34762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152039"/>
              </p:ext>
            </p:extLst>
          </p:nvPr>
        </p:nvGraphicFramePr>
        <p:xfrm>
          <a:off x="5034167" y="422618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20564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3885</cp:revision>
  <cp:lastPrinted>2021-07-01T03:56:27Z</cp:lastPrinted>
  <dcterms:created xsi:type="dcterms:W3CDTF">2018-03-27T06:03:00Z</dcterms:created>
  <dcterms:modified xsi:type="dcterms:W3CDTF">2025-12-27T06:11:30Z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