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1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09324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70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южный, юго-восточный 5-10 м/с. Температура воздуха ночью 18-20, днем 12-14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14-16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451965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806111"/>
              </p:ext>
            </p:extLst>
          </p:nvPr>
        </p:nvGraphicFramePr>
        <p:xfrm>
          <a:off x="5046210" y="4318389"/>
          <a:ext cx="4667251" cy="2065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37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36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Исмагулова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26067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4033</cp:revision>
  <cp:lastPrinted>2021-07-01T03:56:27Z</cp:lastPrinted>
  <dcterms:created xsi:type="dcterms:W3CDTF">2018-03-27T06:03:00Z</dcterms:created>
  <dcterms:modified xsi:type="dcterms:W3CDTF">2025-12-27T06:12:19Z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