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0786010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27 декабря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 3-8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без осадков.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юго-восточный 3-8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75261" y="242438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75946" y="335915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8925001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/ Акылбаева М.М.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2880113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20428</TotalTime>
  <Words>595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3851</cp:revision>
  <cp:lastPrinted>2021-10-14T11:15:53Z</cp:lastPrinted>
  <dcterms:created xsi:type="dcterms:W3CDTF">2018-03-27T06:03:00Z</dcterms:created>
  <dcterms:modified xsi:type="dcterms:W3CDTF">2025-12-27T06:17:34Z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