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279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52240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61818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(дождь, снег). Ночью и утром гололед. Ветер юго-восточный с переходом на северо-западный 9-14, ночью порывы 15-20 м/с. Температура воздуха ночью 0-2 мороза, днем 3-5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48209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28930</TotalTime>
  <Words>597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4078</cp:revision>
  <cp:lastPrinted>2021-10-15T03:50:29Z</cp:lastPrinted>
  <dcterms:created xsi:type="dcterms:W3CDTF">2018-03-27T06:03:00Z</dcterms:created>
  <dcterms:modified xsi:type="dcterms:W3CDTF">2025-12-27T06:51:32Z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