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171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81290929"/>
              </p:ext>
            </p:extLst>
          </p:nvPr>
        </p:nvGraphicFramePr>
        <p:xfrm>
          <a:off x="307975" y="2420888"/>
          <a:ext cx="4465638" cy="25202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5202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361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0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декабря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27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27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декабря 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 3-8 м/с. Температура воздуха ночью 21-23, днем 9-11 мороза.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29 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28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декабря 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29 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Временами туман. Ветер юго-западный 9-14 м/с. Температура воздуха 9-11 мороза.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12970" y="3141336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03190205"/>
              </p:ext>
            </p:extLst>
          </p:nvPr>
        </p:nvGraphicFramePr>
        <p:xfrm>
          <a:off x="4953000" y="4094578"/>
          <a:ext cx="4643470" cy="20191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0.074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635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0.127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4487" y="5950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Рахметова Ж.А./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25416</TotalTime>
  <Words>602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5047</cp:revision>
  <cp:lastPrinted>2021-07-01T03:56:27Z</cp:lastPrinted>
  <dcterms:created xsi:type="dcterms:W3CDTF">2018-03-27T06:03:00Z</dcterms:created>
  <dcterms:modified xsi:type="dcterms:W3CDTF">2025-12-27T07:24:52Z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