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40409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го-восточный 2-7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just"/>
            <a:endParaRPr lang="kk-KZ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76828" y="2025856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49774" y="313690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2276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25551</TotalTime>
  <Words>684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4298</cp:revision>
  <cp:lastPrinted>2021-10-18T15:52:53Z</cp:lastPrinted>
  <dcterms:created xsi:type="dcterms:W3CDTF">2018-03-27T06:03:00Z</dcterms:created>
  <dcterms:modified xsi:type="dcterms:W3CDTF">2025-12-27T06:09:58Z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