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58406" y="26894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</a:t>
            </a:r>
            <a:r>
              <a:rPr lang="kk-KZ" dirty="0">
                <a:solidFill>
                  <a:schemeClr val="tx1"/>
                </a:solidFill>
              </a:rPr>
              <a:t>осадков. Ночью и утром туман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восточный 3</a:t>
            </a:r>
            <a:r>
              <a:rPr lang="ru-RU" dirty="0">
                <a:solidFill>
                  <a:schemeClr val="tx1"/>
                </a:solidFill>
              </a:rPr>
              <a:t>-</a:t>
            </a:r>
            <a:r>
              <a:rPr lang="kk-KZ" dirty="0">
                <a:solidFill>
                  <a:schemeClr val="tx1"/>
                </a:solidFill>
              </a:rPr>
              <a:t>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0-2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kk-KZ" dirty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 мороза-1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73121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Медеуова Г.А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27677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6695</cp:revision>
  <cp:lastPrinted>2021-07-01T09:11:30Z</cp:lastPrinted>
  <dcterms:created xsi:type="dcterms:W3CDTF">2018-03-27T06:03:00Z</dcterms:created>
  <dcterms:modified xsi:type="dcterms:W3CDTF">2025-12-28T06:01:12Z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