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90" d="100"/>
          <a:sy n="90" d="100"/>
        </p:scale>
        <p:origin x="-142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4680287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28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28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73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юго-восточный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ночью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3-8, днем 9-14 м/с. Температура воздуха ночью 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13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-15, днем                         1-3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снег. Низовая метель.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Ветер юго-западный 9-14, временами порывы 15-20 м/с. Температура воздуха 1-3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526098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Ночью 29 декабря 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5582607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Аскербек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3171</TotalTime>
  <Words>651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300</cp:revision>
  <dcterms:modified xsi:type="dcterms:W3CDTF">2025-12-28T07:53:24Z</dcterms:modified>
</cp:coreProperties>
</file>