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6" d="100"/>
          <a:sy n="76" d="100"/>
        </p:scale>
        <p:origin x="1896" y="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85492371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362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28 декабря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7988" y="341020"/>
            <a:ext cx="4343323" cy="161582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декабря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29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/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юго-восточный 9-14 м/с. Температура воздуха ночью 20-22, днем 8-10 мороза. </a:t>
            </a:r>
          </a:p>
          <a:p>
            <a:pPr algn="ctr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30 декабря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30 декабря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Переменная о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блачность, без осадков. </a:t>
            </a:r>
            <a:r>
              <a:rPr lang="ru-RU" sz="11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100">
                <a:latin typeface="Times New Roman" panose="02020603050405020304" pitchFamily="18" charset="0"/>
                <a:ea typeface="Times New Roman" panose="02020603050405020304" pitchFamily="18" charset="0"/>
              </a:rPr>
              <a:t>юго-восточный</a:t>
            </a:r>
            <a:r>
              <a:rPr lang="ru-RU" sz="11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6-8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5908923"/>
              </p:ext>
            </p:extLst>
          </p:nvPr>
        </p:nvGraphicFramePr>
        <p:xfrm>
          <a:off x="5134650" y="3763600"/>
          <a:ext cx="4463375" cy="23506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7102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48491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31347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4.681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4.681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544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2.663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2.663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1728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00978" y="1914947"/>
            <a:ext cx="4390333" cy="938719"/>
          </a:xfrm>
          <a:prstGeom prst="rect">
            <a:avLst/>
          </a:prstGeom>
          <a:noFill/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декабря, ночью 30 декабря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D2186E23-7670-4AE4-9871-3A43710F5F62}"/>
              </a:ext>
            </a:extLst>
          </p:cNvPr>
          <p:cNvSpPr txBox="1"/>
          <p:nvPr/>
        </p:nvSpPr>
        <p:spPr>
          <a:xfrm>
            <a:off x="5147988" y="3012293"/>
            <a:ext cx="4348931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Седелева Н.</a:t>
            </a:r>
            <a:r>
              <a:rPr lang="ru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53969</TotalTime>
  <Words>657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7507</cp:revision>
  <cp:lastPrinted>2025-08-12T06:13:34Z</cp:lastPrinted>
  <dcterms:created xsi:type="dcterms:W3CDTF">2018-03-27T06:03:00Z</dcterms:created>
  <dcterms:modified xsi:type="dcterms:W3CDTF">2025-12-28T06:43:38Z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