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86790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юго-восточный 7-12, днем порывы 15-20 м/с. Температура воздуха ночью 0-2 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25900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94909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15664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3901</cp:revision>
  <cp:lastPrinted>2021-07-01T03:56:27Z</cp:lastPrinted>
  <dcterms:created xsi:type="dcterms:W3CDTF">2018-03-27T06:03:00Z</dcterms:created>
  <dcterms:modified xsi:type="dcterms:W3CDTF">2025-12-28T07:57:26Z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