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91884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декабря по 20 ч. 29 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4-6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293785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ночью 30 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):Р. Маркевич/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31689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5317</cp:revision>
  <cp:lastPrinted>2025-12-12T07:56:19Z</cp:lastPrinted>
  <dcterms:created xsi:type="dcterms:W3CDTF">2018-03-27T06:03:00Z</dcterms:created>
  <dcterms:modified xsi:type="dcterms:W3CDTF">2025-12-28T07:23:37Z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