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82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35055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го-восточный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2-7, днем 7-12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just"/>
            <a:endParaRPr lang="kk-KZ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23288" y="214305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75692" y="310757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825252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25555</TotalTime>
  <Words>688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4301</cp:revision>
  <cp:lastPrinted>2021-10-18T15:52:53Z</cp:lastPrinted>
  <dcterms:created xsi:type="dcterms:W3CDTF">2018-03-27T06:03:00Z</dcterms:created>
  <dcterms:modified xsi:type="dcterms:W3CDTF">2025-12-28T06:17:42Z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