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213889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конце дня снег, метель, гололед. Туман. Ветер юго-восточный 5-10 м/с. Температура воздуха ночью 10-12,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сильный снег,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65167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5433</TotalTime>
  <Words>573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996</cp:revision>
  <cp:lastPrinted>2021-07-01T03:56:27Z</cp:lastPrinted>
  <dcterms:created xsi:type="dcterms:W3CDTF">2024-09-22T07:48:17Z</dcterms:created>
  <dcterms:modified xsi:type="dcterms:W3CDTF">2025-12-28T07:41:47Z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