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313531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362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29 декабря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северо-западный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5-7, днем 3-5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 декабря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гололед. Ветер северо-западный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8-10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декабря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7152234"/>
              </p:ext>
            </p:extLst>
          </p:nvPr>
        </p:nvGraphicFramePr>
        <p:xfrm>
          <a:off x="5049291" y="4019787"/>
          <a:ext cx="4613617" cy="2289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199698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декабря, ночью 30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58490</TotalTime>
  <Words>602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6637</cp:revision>
  <cp:lastPrinted>2021-02-03T11:37:00Z</cp:lastPrinted>
  <dcterms:created xsi:type="dcterms:W3CDTF">2018-03-27T06:03:00Z</dcterms:created>
  <dcterms:modified xsi:type="dcterms:W3CDTF">2025-12-28T06:04:51Z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