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1710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81614591"/>
              </p:ext>
            </p:extLst>
          </p:nvPr>
        </p:nvGraphicFramePr>
        <p:xfrm>
          <a:off x="307975" y="2420888"/>
          <a:ext cx="4465638" cy="25202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5202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362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0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декабря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28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28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декабря 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 3-8 м/с. Температура воздуха ночью 10-12, днем 1-3 мороза.</a:t>
            </a:r>
            <a:endParaRPr lang="en-US" sz="1200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endParaRPr lang="en-US" sz="1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30 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29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декабря 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30 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снег, метель, гололед.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Т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уман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Ветер юго-западный 9-14, порывы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15-20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2-4 мороза. 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4912970" y="3141336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83627206"/>
              </p:ext>
            </p:extLst>
          </p:nvPr>
        </p:nvGraphicFramePr>
        <p:xfrm>
          <a:off x="4953000" y="4094578"/>
          <a:ext cx="4643470" cy="20495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2605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0.521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0.425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4487" y="5950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Д.М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25384</TotalTime>
  <Words>609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5048</cp:revision>
  <cp:lastPrinted>2021-07-01T03:56:27Z</cp:lastPrinted>
  <dcterms:created xsi:type="dcterms:W3CDTF">2018-03-27T06:03:00Z</dcterms:created>
  <dcterms:modified xsi:type="dcterms:W3CDTF">2025-12-28T07:39:10Z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