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0134574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362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3-8 м/с. Температура воздуха ночью 10-12, днем 1-3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en-US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снег, метель, гололед.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уман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порывы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7908226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10.429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28290</TotalTime>
  <Words>653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5210</cp:revision>
  <cp:lastPrinted>2021-07-01T03:56:27Z</cp:lastPrinted>
  <dcterms:created xsi:type="dcterms:W3CDTF">2018-03-27T06:03:00Z</dcterms:created>
  <dcterms:modified xsi:type="dcterms:W3CDTF">2025-12-28T07:37:47Z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