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396420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362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707324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29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a:t>
            </a:r>
            <a:r>
              <a:rPr lang="kk-KZ" sz="1100" dirty="0">
                <a:latin typeface="Times New Roman" pitchFamily="18" charset="0"/>
                <a:cs typeface="Times New Roman" pitchFamily="18" charset="0"/>
              </a:rPr>
              <a:t>, жаяу бұрқасын</a:t>
            </a:r>
            <a:r>
              <a:rPr lang="kk-KZ" sz="1100" dirty="0" smtClean="0">
                <a:latin typeface="Times New Roman" pitchFamily="18" charset="0"/>
                <a:cs typeface="Times New Roman" pitchFamily="18" charset="0"/>
              </a:rPr>
              <a:t>. Тұман, 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оңтүстіктен, оңтүстік-батыстан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8-10, күндіз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30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қар, </a:t>
            </a:r>
            <a:r>
              <a:rPr lang="kk-KZ" sz="1100" dirty="0" smtClean="0">
                <a:latin typeface="Times New Roman" pitchFamily="18" charset="0"/>
                <a:cs typeface="Times New Roman" pitchFamily="18" charset="0"/>
              </a:rPr>
              <a:t>жаяу бұрқасын</a:t>
            </a:r>
            <a:r>
              <a:rPr lang="kk-KZ"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Тұман, көктайғақ. Жел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9–14 м/с. Ауа температурасы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аяз.</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04864"/>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30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37553</TotalTime>
  <Words>573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7068</cp:revision>
  <cp:lastPrinted>2021-07-01T03:56:27Z</cp:lastPrinted>
  <dcterms:created xsi:type="dcterms:W3CDTF">2018-03-27T06:03:00Z</dcterms:created>
  <dcterms:modified xsi:type="dcterms:W3CDTF">2025-12-28T07:41:52Z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