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p:scale>
          <a:sx n="80" d="100"/>
          <a:sy n="80" d="100"/>
        </p:scale>
        <p:origin x="-792"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92433830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362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28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kk-KZ" altLang="ru-RU" sz="1200" b="1" dirty="0">
                <a:latin typeface="Times New Roman" panose="02020603050405020304" pitchFamily="18" charset="0"/>
                <a:cs typeface="Times New Roman" pitchFamily="18" charset="0"/>
              </a:rPr>
              <a:t>9</a:t>
            </a:r>
            <a:r>
              <a:rPr lang="ru-RU" altLang="ru-RU" sz="1200" b="1" dirty="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en-US"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8</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ru-RU" sz="1200" dirty="0" err="1">
                <a:solidFill>
                  <a:prstClr val="black"/>
                </a:solidFill>
                <a:latin typeface="Times New Roman" panose="02020603050405020304" pitchFamily="18" charset="0"/>
                <a:cs typeface="Times New Roman" pitchFamily="18" charset="0"/>
              </a:rPr>
              <a:t>Көшпелі</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бұлтты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жауын-шашынсыз</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Оңтүстік-шығыстан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3-8,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9-14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-13-15,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-1-3 </a:t>
            </a:r>
            <a:r>
              <a:rPr lang="ru-RU" sz="1200" dirty="0" err="1">
                <a:solidFill>
                  <a:prstClr val="black"/>
                </a:solidFill>
                <a:latin typeface="Times New Roman" panose="02020603050405020304" pitchFamily="18" charset="0"/>
                <a:cs typeface="Times New Roman" pitchFamily="18" charset="0"/>
              </a:rPr>
              <a:t>аяз</a:t>
            </a:r>
            <a:r>
              <a:rPr lang="ru-RU" sz="1200" dirty="0">
                <a:solidFill>
                  <a:prstClr val="black"/>
                </a:solidFill>
                <a:latin typeface="Times New Roman" panose="02020603050405020304" pitchFamily="18" charset="0"/>
                <a:cs typeface="Times New Roman" pitchFamily="18" charset="0"/>
              </a:rPr>
              <a:t>.</a:t>
            </a:r>
          </a:p>
          <a:p>
            <a:pPr indent="355600" algn="just" hangingPunct="1">
              <a:defRPr/>
            </a:pP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30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29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30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қар. Жаяу бұрқасын. Оңтүстік-батыстан жел соғады, күші 9-14, кей уақыттарда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1-3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328728362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147</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148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52</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3885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160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28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29 желтоқсанда түнде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sz="1200" b="1" dirty="0" err="1">
                <a:latin typeface="Times New Roman" pitchFamily="18" charset="0"/>
                <a:cs typeface="Times New Roman" pitchFamily="18" charset="0"/>
              </a:rPr>
              <a:t>жиналуына</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жоғары</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 Аскербек А.</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2802</TotalTime>
  <Words>678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297</cp:revision>
  <dcterms:modified xsi:type="dcterms:W3CDTF">2025-12-28T07:53:00Z</dcterms:modified>
</cp:coreProperties>
</file>