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195919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7177" y="144747"/>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29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28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29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Бұлтты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қар жауады, көктайғақ күтіледі. О</a:t>
            </a:r>
            <a:r>
              <a:rPr lang="kk-KZ" sz="1150" dirty="0" smtClean="0">
                <a:latin typeface="Times New Roman" panose="02020603050405020304" pitchFamily="18" charset="0"/>
                <a:cs typeface="Times New Roman" panose="02020603050405020304" pitchFamily="18" charset="0"/>
              </a:rPr>
              <a:t>ңтүстік-шығыстан соғатын </a:t>
            </a:r>
            <a:r>
              <a:rPr lang="kk-KZ" altLang="ru-RU" sz="1150" dirty="0" smtClean="0">
                <a:latin typeface="Times New Roman" panose="02020603050405020304" pitchFamily="18" charset="0"/>
                <a:cs typeface="Times New Roman" panose="02020603050405020304" pitchFamily="18" charset="0"/>
                <a:sym typeface="+mn-ea"/>
              </a:rPr>
              <a:t>жел солтүстік-батысқа ауысады, </a:t>
            </a:r>
            <a:r>
              <a:rPr lang="kk-KZ" altLang="ru-RU" sz="1150" dirty="0">
                <a:latin typeface="Times New Roman" panose="02020603050405020304" pitchFamily="18" charset="0"/>
                <a:cs typeface="Times New Roman" panose="02020603050405020304" pitchFamily="18" charset="0"/>
                <a:sym typeface="+mn-ea"/>
              </a:rPr>
              <a:t>күші </a:t>
            </a:r>
            <a:r>
              <a:rPr lang="kk-KZ" altLang="ru-RU" sz="1150" dirty="0" smtClean="0">
                <a:latin typeface="Times New Roman" panose="02020603050405020304" pitchFamily="18" charset="0"/>
                <a:cs typeface="Times New Roman" panose="02020603050405020304" pitchFamily="18" charset="0"/>
                <a:sym typeface="+mn-ea"/>
              </a:rPr>
              <a:t>5-10 </a:t>
            </a:r>
            <a:r>
              <a:rPr lang="kk-KZ" altLang="ru-RU" sz="1150" dirty="0">
                <a:latin typeface="Times New Roman" panose="02020603050405020304" pitchFamily="18" charset="0"/>
                <a:cs typeface="Times New Roman" panose="02020603050405020304" pitchFamily="18" charset="0"/>
                <a:sym typeface="+mn-ea"/>
              </a:rPr>
              <a:t>м/с. Ауа температурасы </a:t>
            </a:r>
            <a:r>
              <a:rPr lang="kk-KZ" altLang="ru-RU" sz="1150" dirty="0" smtClean="0">
                <a:latin typeface="Times New Roman" panose="02020603050405020304" pitchFamily="18" charset="0"/>
                <a:cs typeface="Times New Roman" panose="02020603050405020304" pitchFamily="18" charset="0"/>
                <a:sym typeface="+mn-ea"/>
              </a:rPr>
              <a:t>түнде 5-7, </a:t>
            </a:r>
            <a:r>
              <a:rPr lang="kk-KZ" altLang="ru-RU" sz="1150" dirty="0">
                <a:latin typeface="Times New Roman" panose="02020603050405020304" pitchFamily="18" charset="0"/>
                <a:cs typeface="Times New Roman" panose="02020603050405020304" pitchFamily="18" charset="0"/>
                <a:sym typeface="+mn-ea"/>
              </a:rPr>
              <a:t>күндіз </a:t>
            </a:r>
            <a:r>
              <a:rPr lang="kk-KZ" altLang="ru-RU" sz="1150" dirty="0" smtClean="0">
                <a:latin typeface="Times New Roman" panose="02020603050405020304" pitchFamily="18" charset="0"/>
                <a:cs typeface="Times New Roman" panose="02020603050405020304" pitchFamily="18" charset="0"/>
                <a:sym typeface="+mn-ea"/>
              </a:rPr>
              <a:t>3-5 градус суық болады.</a:t>
            </a:r>
          </a:p>
          <a:p>
            <a:pPr algn="ctr"/>
            <a:r>
              <a:rPr lang="kk-KZ" sz="1150" b="1" dirty="0" smtClean="0">
                <a:latin typeface="Times New Roman" panose="02020603050405020304" pitchFamily="18" charset="0"/>
                <a:cs typeface="Times New Roman" panose="02020603050405020304" pitchFamily="18" charset="0"/>
              </a:rPr>
              <a:t>30 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29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30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dirty="0" smtClean="0">
                <a:latin typeface="Times New Roman" panose="02020603050405020304" pitchFamily="18" charset="0"/>
                <a:cs typeface="Times New Roman" panose="02020603050405020304" pitchFamily="18" charset="0"/>
                <a:sym typeface="+mn-ea"/>
              </a:rPr>
              <a:t>Бұлтты, қар жауады, көктайғақ күтіледі</a:t>
            </a:r>
            <a:r>
              <a:rPr lang="kk-KZ" sz="1150" dirty="0" smtClean="0">
                <a:latin typeface="Times New Roman" panose="02020603050405020304" pitchFamily="18" charset="0"/>
                <a:cs typeface="Times New Roman" panose="02020603050405020304" pitchFamily="18" charset="0"/>
              </a:rPr>
              <a:t>. С</a:t>
            </a:r>
            <a:r>
              <a:rPr lang="kk-KZ" altLang="ru-RU" sz="1150" dirty="0" smtClean="0">
                <a:latin typeface="Times New Roman" panose="02020603050405020304" pitchFamily="18" charset="0"/>
                <a:cs typeface="Times New Roman" panose="02020603050405020304" pitchFamily="18" charset="0"/>
                <a:sym typeface="+mn-ea"/>
              </a:rPr>
              <a:t>олтүстік-батыстан </a:t>
            </a:r>
            <a:r>
              <a:rPr lang="kk-KZ" sz="1150" dirty="0" smtClean="0">
                <a:latin typeface="Times New Roman" panose="02020603050405020304" pitchFamily="18" charset="0"/>
                <a:cs typeface="Times New Roman" panose="02020603050405020304" pitchFamily="18" charset="0"/>
              </a:rPr>
              <a:t>жел соғады, күші 9-14 м/с. Ауа температурасы 8-10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2807706"/>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40" y="235848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29 желтоқсанда, </a:t>
            </a:r>
            <a:r>
              <a:rPr lang="ru-RU" sz="1150" dirty="0" smtClean="0">
                <a:solidFill>
                  <a:schemeClr val="tx1"/>
                </a:solidFill>
                <a:latin typeface="Times New Roman" panose="02020603050405020304" pitchFamily="18" charset="0"/>
                <a:cs typeface="Times New Roman" panose="02020603050405020304" pitchFamily="18" charset="0"/>
              </a:rPr>
              <a:t>30</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40" y="32808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Снигирғева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39141</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6396</cp:revision>
  <cp:lastPrinted>2021-07-01T07:38:07Z</cp:lastPrinted>
  <dcterms:created xsi:type="dcterms:W3CDTF">2018-03-27T06:03:00Z</dcterms:created>
  <dcterms:modified xsi:type="dcterms:W3CDTF">2025-12-28T06:05:03Z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