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101427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10-12</a:t>
            </a:r>
            <a:r>
              <a:rPr lang="en-US"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1-3 градус аяз.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245724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25222</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5029</cp:revision>
  <cp:lastPrinted>2021-07-01T03:56:27Z</cp:lastPrinted>
  <dcterms:created xsi:type="dcterms:W3CDTF">2018-03-27T06:03:00Z</dcterms:created>
  <dcterms:modified xsi:type="dcterms:W3CDTF">2025-12-28T07:39:04Z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