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414" y="-16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29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28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29</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Түнде және таңертең тұман. Солтүстік-шығыстан жел соғады, күші 3-8 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29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30</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1097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0,206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0,046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21955</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5531</cp:revision>
  <cp:lastPrinted>2021-07-01T03:56:27Z</cp:lastPrinted>
  <dcterms:created xsi:type="dcterms:W3CDTF">2018-03-27T06:03:00Z</dcterms:created>
  <dcterms:modified xsi:type="dcterms:W3CDTF">2025-12-28T06:48:20Z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