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38586643"/>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362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күннің соңында қар, бұрқасын, көктайғақ. Тұман.  Оңтүстік-шығыстан жел соғады, </a:t>
            </a:r>
            <a:r>
              <a:rPr lang="kk-KZ" altLang="ru-RU" sz="1200" dirty="0">
                <a:latin typeface="Times New Roman" panose="02020603050405020304" pitchFamily="18" charset="0"/>
                <a:cs typeface="Times New Roman" panose="02020603050405020304" pitchFamily="18" charset="0"/>
              </a:rPr>
              <a:t>күші 5-10 м/с. Ауа температурасы түнде  10-12</a:t>
            </a:r>
            <a:r>
              <a:rPr lang="en-US" altLang="ru-RU" sz="1200" dirty="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0-2 </a:t>
            </a:r>
            <a:r>
              <a:rPr lang="kk-KZ" altLang="ru-RU" sz="1200" dirty="0">
                <a:latin typeface="Times New Roman" panose="02020603050405020304" pitchFamily="18" charset="0"/>
                <a:cs typeface="Times New Roman" panose="02020603050405020304" pitchFamily="18" charset="0"/>
              </a:rPr>
              <a:t>градус аяз. </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30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29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30 </a:t>
            </a:r>
            <a:r>
              <a:rPr lang="kk-KZ" altLang="ru-RU"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қатты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қар</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бұрқасын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көктайғақ</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Тұман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порывы 15-20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0-2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желтоқсанға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67800508"/>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Буланбаева</a:t>
            </a:r>
            <a:r>
              <a:rPr lang="ru-RU" altLang="ru-RU" sz="1200" b="1" i="1" dirty="0">
                <a:solidFill>
                  <a:srgbClr val="000000"/>
                </a:solidFill>
                <a:latin typeface="Times New Roman" panose="02020603050405020304" pitchFamily="18" charset="0"/>
                <a:cs typeface="Times New Roman" panose="02020603050405020304" pitchFamily="18" charset="0"/>
              </a:rPr>
              <a:t> Д.М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25473</TotalTime>
  <Words>524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4931</cp:revision>
  <cp:lastPrinted>2021-07-01T07:38:07Z</cp:lastPrinted>
  <dcterms:created xsi:type="dcterms:W3CDTF">2018-03-27T06:03:00Z</dcterms:created>
  <dcterms:modified xsi:type="dcterms:W3CDTF">2025-12-28T07:44:11Z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