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132155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29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ru-RU" sz="1200" dirty="0" err="1">
                <a:solidFill>
                  <a:prstClr val="black"/>
                </a:solidFill>
                <a:latin typeface="Times New Roman" panose="02020603050405020304" pitchFamily="18" charset="0"/>
                <a:cs typeface="Times New Roman" pitchFamily="18" charset="0"/>
              </a:rPr>
              <a:t>Оңтүстіктен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15-17, күндіз 1-3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92305873"/>
              </p:ext>
            </p:extLst>
          </p:nvPr>
        </p:nvGraphicFramePr>
        <p:xfrm>
          <a:off x="5001868" y="4221088"/>
          <a:ext cx="4572000" cy="215374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1170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2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8870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9020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Г./Исмагулова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20667</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3955</cp:revision>
  <cp:lastPrinted>2021-07-01T07:38:07Z</cp:lastPrinted>
  <dcterms:created xsi:type="dcterms:W3CDTF">2018-03-27T06:03:00Z</dcterms:created>
  <dcterms:modified xsi:type="dcterms:W3CDTF">2025-12-28T06:23:41Z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