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375144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28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299684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29187" y="518510"/>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29</a:t>
            </a:r>
            <a:r>
              <a:rPr lang="kk-KZ" sz="1100" b="1" kern="1400" dirty="0">
                <a:latin typeface="Times New Roman" panose="02020603050405020304" pitchFamily="18" charset="0"/>
                <a:cs typeface="Times New Roman" panose="02020603050405020304" pitchFamily="18" charset="0"/>
              </a:rPr>
              <a:t>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28 </a:t>
            </a:r>
            <a:r>
              <a:rPr lang="kk-KZ"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29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a:t>
            </a:r>
            <a:r>
              <a:rPr lang="ru-RU" sz="1100" dirty="0">
                <a:latin typeface="Times New Roman" panose="02020603050405020304" pitchFamily="18" charset="0"/>
                <a:cs typeface="Times New Roman" panose="02020603050405020304" pitchFamily="18" charset="0"/>
              </a:rPr>
              <a:t>9</a:t>
            </a:r>
            <a:r>
              <a:rPr lang="kk-KZ" sz="1100" dirty="0">
                <a:latin typeface="Times New Roman" panose="02020603050405020304" pitchFamily="18" charset="0"/>
                <a:cs typeface="Times New Roman" panose="02020603050405020304" pitchFamily="18" charset="0"/>
              </a:rPr>
              <a:t>-14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20-22, күндіз 8-10</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30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29</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30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6-8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29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30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50179</TotalTime>
  <Words>605</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7174</cp:revision>
  <cp:lastPrinted>2025-07-15T07:11:11Z</cp:lastPrinted>
  <dcterms:created xsi:type="dcterms:W3CDTF">2018-03-27T06:03:00Z</dcterms:created>
  <dcterms:modified xsi:type="dcterms:W3CDTF">2025-12-28T06:16:34Z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