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870"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9265226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ru-RU" altLang="ru-RU" sz="1000" b="1" dirty="0" smtClean="0">
                <a:latin typeface="Times New Roman" pitchFamily="18" charset="0"/>
                <a:cs typeface="Times New Roman" pitchFamily="18" charset="0"/>
              </a:rPr>
              <a:t>29</a:t>
            </a:r>
            <a:r>
              <a:rPr lang="kk-KZ" altLang="ru-RU" sz="1000" b="1" dirty="0" smtClean="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28 </a:t>
            </a:r>
            <a:r>
              <a:rPr lang="kk-KZ" altLang="ru-RU" sz="1000" b="1" dirty="0" smtClean="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29</a:t>
            </a:r>
            <a:r>
              <a:rPr lang="kk-KZ" altLang="ru-RU" sz="1000" b="1" dirty="0" smtClean="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қар, жаяу</a:t>
            </a:r>
            <a:r>
              <a:rPr lang="kk-KZ" sz="1100" dirty="0" smtClean="0"/>
              <a:t> </a:t>
            </a:r>
            <a:r>
              <a:rPr lang="kk-KZ" sz="1100" dirty="0" smtClean="0">
                <a:latin typeface="Times New Roman" pitchFamily="18" charset="0"/>
                <a:cs typeface="Times New Roman" pitchFamily="18" charset="0"/>
              </a:rPr>
              <a:t>бұрқасын. Оңтүстік-шығыстан, оңтүстіктен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a:t>
            </a:r>
            <a:r>
              <a:rPr lang="kk-KZ" sz="1100" dirty="0" smtClean="0"/>
              <a:t> </a:t>
            </a:r>
            <a:r>
              <a:rPr lang="kk-KZ" sz="1100" dirty="0" smtClean="0">
                <a:latin typeface="Times New Roman" pitchFamily="18" charset="0"/>
                <a:cs typeface="Times New Roman" pitchFamily="18" charset="0"/>
              </a:rPr>
              <a:t>екпіні</a:t>
            </a:r>
            <a:r>
              <a:rPr lang="kk-KZ" sz="1100" dirty="0" smtClean="0"/>
              <a:t>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p>
          <a:p>
            <a:pPr indent="182563" algn="ctr"/>
            <a:r>
              <a:rPr lang="kk-KZ" altLang="ru-RU" sz="1050" b="1" dirty="0" smtClean="0">
                <a:solidFill>
                  <a:srgbClr val="000000"/>
                </a:solidFill>
                <a:latin typeface="Times New Roman" pitchFamily="18" charset="0"/>
                <a:cs typeface="Times New Roman" pitchFamily="18" charset="0"/>
              </a:rPr>
              <a:t>30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29</a:t>
            </a:r>
            <a:r>
              <a:rPr lang="kk-KZ" altLang="ru-RU" sz="1050" b="1" dirty="0" smtClean="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30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қар, бұрқасын. Оңтүстік-шығыстан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29</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17666</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7348</cp:revision>
  <cp:lastPrinted>2021-07-01T03:56:27Z</cp:lastPrinted>
  <dcterms:created xsi:type="dcterms:W3CDTF">2018-03-27T06:03:00Z</dcterms:created>
  <dcterms:modified xsi:type="dcterms:W3CDTF">2025-12-28T07:35:00Z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