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4" d="100"/>
          <a:sy n="104" d="100"/>
        </p:scale>
        <p:origin x="82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28898106"/>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№362 БАССЕЙНІ </a:t>
                      </a:r>
                      <a:r>
                        <a:rPr lang="kk-KZ" altLang="x-none" sz="16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28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98375" y="3751737"/>
            <a:ext cx="4955395"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2018" y="213003"/>
            <a:ext cx="4908111" cy="229293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a:latin typeface="Times New Roman" panose="02020603050405020304" pitchFamily="18" charset="0"/>
                <a:cs typeface="Times New Roman" panose="02020603050405020304" pitchFamily="18" charset="0"/>
              </a:rPr>
              <a:t>желтоқсан</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kk-KZ" sz="1200" dirty="0" smtClean="0">
                <a:solidFill>
                  <a:prstClr val="black"/>
                </a:solidFill>
                <a:latin typeface="Times New Roman" pitchFamily="18" charset="0"/>
                <a:cs typeface="Times New Roman" pitchFamily="18" charset="0"/>
              </a:rPr>
              <a:t>      Көшпелі </a:t>
            </a:r>
            <a:r>
              <a:rPr lang="kk-KZ" sz="1200" dirty="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жауын-шашынсыз. Жел оңтүстік-шығыстан соғады, </a:t>
            </a:r>
            <a:r>
              <a:rPr lang="kk-KZ" sz="1200" dirty="0" smtClean="0">
                <a:solidFill>
                  <a:prstClr val="black"/>
                </a:solidFill>
                <a:latin typeface="Times New Roman" pitchFamily="18" charset="0"/>
                <a:cs typeface="Times New Roman" pitchFamily="18" charset="0"/>
              </a:rPr>
              <a:t>түнде күші 2-7, күндіз 7-12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түнде </a:t>
            </a:r>
            <a:r>
              <a:rPr lang="kk-KZ" sz="1200" dirty="0" smtClean="0">
                <a:solidFill>
                  <a:prstClr val="black"/>
                </a:solidFill>
                <a:latin typeface="Times New Roman" pitchFamily="18" charset="0"/>
                <a:cs typeface="Times New Roman" pitchFamily="18" charset="0"/>
              </a:rPr>
              <a:t>15</a:t>
            </a:r>
            <a:r>
              <a:rPr lang="kk-KZ" sz="1200" dirty="0" smtClean="0">
                <a:solidFill>
                  <a:prstClr val="black"/>
                </a:solidFill>
                <a:latin typeface="Times New Roman" pitchFamily="18" charset="0"/>
                <a:cs typeface="Times New Roman" pitchFamily="18" charset="0"/>
              </a:rPr>
              <a:t>-17°,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4</a:t>
            </a:r>
            <a:r>
              <a:rPr lang="kk-KZ" sz="1200" dirty="0" smtClean="0">
                <a:solidFill>
                  <a:prstClr val="black"/>
                </a:solidFill>
                <a:latin typeface="Times New Roman" pitchFamily="18" charset="0"/>
                <a:cs typeface="Times New Roman" pitchFamily="18" charset="0"/>
              </a:rPr>
              <a:t>-6° </a:t>
            </a:r>
            <a:r>
              <a:rPr lang="kk-KZ" sz="1200" dirty="0">
                <a:solidFill>
                  <a:prstClr val="black"/>
                </a:solidFill>
                <a:latin typeface="Times New Roman" pitchFamily="18" charset="0"/>
                <a:cs typeface="Times New Roman" pitchFamily="18" charset="0"/>
              </a:rPr>
              <a:t>аяз </a:t>
            </a:r>
            <a:r>
              <a:rPr lang="kk-KZ" sz="1200" dirty="0" smtClean="0">
                <a:solidFill>
                  <a:prstClr val="black"/>
                </a:solidFill>
                <a:latin typeface="Times New Roman" pitchFamily="18" charset="0"/>
                <a:cs typeface="Times New Roman" pitchFamily="18" charset="0"/>
              </a:rPr>
              <a:t>болады.</a:t>
            </a:r>
          </a:p>
          <a:p>
            <a:pPr algn="just"/>
            <a:endParaRPr lang="ru-RU" altLang="ru-RU" sz="1100" b="1" dirty="0" smtClean="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202</a:t>
            </a:r>
            <a:r>
              <a:rPr lang="" altLang="ru-RU" sz="1200" b="1" dirty="0">
                <a:latin typeface="Times New Roman" pitchFamily="18" charset="0"/>
                <a:cs typeface="Times New Roman"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 </a:t>
            </a:r>
            <a:r>
              <a:rPr lang="kk-KZ" altLang="ru-RU" sz="1200" b="1" dirty="0">
                <a:latin typeface="Times New Roman" panose="02020603050405020304" pitchFamily="18" charset="0"/>
                <a:cs typeface="Times New Roman" panose="02020603050405020304" pitchFamily="18" charset="0"/>
              </a:rPr>
              <a:t>желтоқсанға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30 </a:t>
            </a:r>
            <a:r>
              <a:rPr lang="kk-KZ" sz="1200" b="1" dirty="0">
                <a:latin typeface="Times New Roman" panose="02020603050405020304" pitchFamily="18" charset="0"/>
                <a:cs typeface="Times New Roman" panose="02020603050405020304" pitchFamily="18" charset="0"/>
              </a:rPr>
              <a:t>желтоқсан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77800"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Жел оңтүстік-шығыстан,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7</a:t>
            </a:r>
            <a:r>
              <a:rPr lang="kk-KZ" sz="1200" dirty="0" smtClean="0">
                <a:solidFill>
                  <a:prstClr val="black"/>
                </a:solidFill>
                <a:latin typeface="Times New Roman" pitchFamily="18" charset="0"/>
                <a:cs typeface="Times New Roman" pitchFamily="18" charset="0"/>
              </a:rPr>
              <a:t>-12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a:t>
            </a:r>
            <a:r>
              <a:rPr lang="kk-KZ" sz="1200">
                <a:solidFill>
                  <a:prstClr val="black"/>
                </a:solidFill>
                <a:latin typeface="Times New Roman" pitchFamily="18" charset="0"/>
                <a:cs typeface="Times New Roman" pitchFamily="18" charset="0"/>
              </a:rPr>
              <a:t>температурасы </a:t>
            </a:r>
            <a:r>
              <a:rPr lang="kk-KZ" sz="1200" smtClean="0">
                <a:solidFill>
                  <a:prstClr val="black"/>
                </a:solidFill>
                <a:latin typeface="Times New Roman" pitchFamily="18" charset="0"/>
                <a:cs typeface="Times New Roman" pitchFamily="18" charset="0"/>
              </a:rPr>
              <a:t>5</a:t>
            </a:r>
            <a:r>
              <a:rPr lang="kk-KZ" sz="1200" smtClean="0">
                <a:solidFill>
                  <a:prstClr val="black"/>
                </a:solidFill>
                <a:latin typeface="Times New Roman" pitchFamily="18" charset="0"/>
                <a:cs typeface="Times New Roman" pitchFamily="18" charset="0"/>
              </a:rPr>
              <a:t>-7°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77800" algn="just"/>
            <a:endParaRPr lang="ru-RU" sz="1200" dirty="0">
              <a:solidFill>
                <a:srgbClr val="000000"/>
              </a:solidFill>
              <a:latin typeface="Times New Roman" panose="02020603050405020304" pitchFamily="18" charset="0"/>
              <a:cs typeface="Times New Roman" panose="02020603050405020304" pitchFamily="18" charset="0"/>
              <a:sym typeface="+mn-ea"/>
            </a:endParaRPr>
          </a:p>
        </p:txBody>
      </p:sp>
      <p:sp>
        <p:nvSpPr>
          <p:cNvPr id="21" name="TextBox 13"/>
          <p:cNvSpPr txBox="1"/>
          <p:nvPr/>
        </p:nvSpPr>
        <p:spPr>
          <a:xfrm>
            <a:off x="4959597" y="251458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4947809" y="344605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389249750"/>
              </p:ext>
            </p:extLst>
          </p:nvPr>
        </p:nvGraphicFramePr>
        <p:xfrm>
          <a:off x="4986713" y="4248942"/>
          <a:ext cx="4691064" cy="176784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179">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Загрязняющее вещество</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Фактическая</a:t>
                      </a:r>
                      <a:endParaRPr lang="en-US" sz="1000" dirty="0">
                        <a:solidFill>
                          <a:schemeClr val="tx1"/>
                        </a:solidFill>
                        <a:latin typeface="Times New Roman" panose="02020603050405020304" pitchFamily="18" charset="0"/>
                        <a:cs typeface="Times New Roman" panose="02020603050405020304" pitchFamily="18" charset="0"/>
                      </a:endParaRPr>
                    </a:p>
                    <a:p>
                      <a:pPr algn="ctr"/>
                      <a:r>
                        <a:rPr lang="ru-RU" sz="1000" dirty="0">
                          <a:solidFill>
                            <a:schemeClr val="tx1"/>
                          </a:solidFill>
                          <a:latin typeface="Times New Roman" panose="02020603050405020304" pitchFamily="18" charset="0"/>
                          <a:cs typeface="Times New Roman" panose="02020603050405020304" pitchFamily="18" charset="0"/>
                        </a:rPr>
                        <a:t>концентрация,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Кратность превышения</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ПДК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09679">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серы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326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76747">
                <a:tc>
                  <a:txBody>
                    <a:bodyPr/>
                    <a:lstStyle/>
                    <a:p>
                      <a:r>
                        <a:rPr lang="kk-KZ" sz="1000" dirty="0">
                          <a:solidFill>
                            <a:schemeClr val="tx1"/>
                          </a:solidFill>
                          <a:latin typeface="Times New Roman" panose="02020603050405020304" pitchFamily="18" charset="0"/>
                          <a:cs typeface="Times New Roman" panose="02020603050405020304" pitchFamily="18" charset="0"/>
                        </a:rPr>
                        <a:t>Оксид</a:t>
                      </a:r>
                      <a:r>
                        <a:rPr lang="kk-KZ" sz="1000" baseline="0" dirty="0">
                          <a:solidFill>
                            <a:schemeClr val="tx1"/>
                          </a:solidFill>
                          <a:latin typeface="Times New Roman" panose="02020603050405020304" pitchFamily="18" charset="0"/>
                          <a:cs typeface="Times New Roman" panose="02020603050405020304" pitchFamily="18" charset="0"/>
                        </a:rPr>
                        <a:t> углерода</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5003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09679">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92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09679">
                <a:tc>
                  <a:txBody>
                    <a:bodyPr/>
                    <a:lstStyle/>
                    <a:p>
                      <a:r>
                        <a:rPr lang="ru-RU" sz="1000" dirty="0">
                          <a:solidFill>
                            <a:schemeClr val="tx1"/>
                          </a:solidFill>
                          <a:latin typeface="Times New Roman" panose="02020603050405020304" pitchFamily="18" charset="0"/>
                          <a:cs typeface="Times New Roman" panose="02020603050405020304" pitchFamily="18" charset="0"/>
                        </a:rPr>
                        <a:t>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0970">
                <a:tc>
                  <a:txBody>
                    <a:bodyPr/>
                    <a:lstStyle/>
                    <a:p>
                      <a:r>
                        <a:rPr lang="kk-KZ" sz="1000" dirty="0">
                          <a:solidFill>
                            <a:schemeClr val="tx1"/>
                          </a:solidFill>
                          <a:latin typeface="Times New Roman" panose="02020603050405020304" pitchFamily="18" charset="0"/>
                          <a:cs typeface="Times New Roman" panose="02020603050405020304" pitchFamily="18" charset="0"/>
                        </a:rPr>
                        <a:t>Сероводород</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Бухтоярова Л.А</a:t>
            </a:r>
            <a:r>
              <a:rPr lang="kk-KZ" altLang="ru-RU" sz="1200" b="1" i="1" dirty="0">
                <a:solidFill>
                  <a:srgbClr val="000000"/>
                </a:solidFill>
                <a:latin typeface="Times New Roman" panose="02020603050405020304" pitchFamily="18" charset="0"/>
                <a:cs typeface="Times New Roman" panose="02020603050405020304" pitchFamily="18" charset="0"/>
              </a:rPr>
              <a:t>. / Акылбаева М.М.</a:t>
            </a: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1820610184"/>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19400</TotalTime>
  <Words>576</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3910</cp:revision>
  <cp:lastPrinted>2021-07-01T03:56:27Z</cp:lastPrinted>
  <dcterms:created xsi:type="dcterms:W3CDTF">2018-03-27T06:03:00Z</dcterms:created>
  <dcterms:modified xsi:type="dcterms:W3CDTF">2025-12-28T06:21:21Z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