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117162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29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28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29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қар</a:t>
            </a:r>
            <a:r>
              <a:rPr lang="kk-KZ" sz="1200" dirty="0" smtClean="0"/>
              <a:t>, </a:t>
            </a:r>
            <a:r>
              <a:rPr lang="kk-KZ" sz="1200" kern="900" dirty="0" smtClean="0">
                <a:solidFill>
                  <a:srgbClr val="000000"/>
                </a:solidFill>
                <a:latin typeface="Times New Roman" panose="02020603050405020304" pitchFamily="18" charset="0"/>
                <a:ea typeface="Times New Roman" panose="02020603050405020304" pitchFamily="18" charset="0"/>
              </a:rPr>
              <a:t>жаяу бұрқасын.</a:t>
            </a:r>
            <a:r>
              <a:rPr lang="kk-KZ" sz="1200" dirty="0" smtClean="0"/>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smtClean="0">
                <a:solidFill>
                  <a:prstClr val="black"/>
                </a:solidFill>
                <a:latin typeface="Times New Roman" panose="02020603050405020304" pitchFamily="18" charset="0"/>
                <a:cs typeface="Times New Roman" panose="02020603050405020304" pitchFamily="18" charset="0"/>
              </a:rPr>
              <a:t>түнде </a:t>
            </a:r>
            <a:r>
              <a:rPr lang="kk-KZ" sz="1200" smtClean="0">
                <a:solidFill>
                  <a:prstClr val="black"/>
                </a:solidFill>
                <a:latin typeface="Times New Roman" panose="02020603050405020304" pitchFamily="18" charset="0"/>
                <a:cs typeface="Times New Roman" panose="02020603050405020304" pitchFamily="18" charset="0"/>
              </a:rPr>
              <a:t>10-12, </a:t>
            </a:r>
            <a:r>
              <a:rPr lang="kk-KZ" sz="1200" smtClean="0">
                <a:solidFill>
                  <a:prstClr val="black"/>
                </a:solidFill>
                <a:latin typeface="Times New Roman" panose="02020603050405020304" pitchFamily="18" charset="0"/>
                <a:cs typeface="Times New Roman" panose="02020603050405020304" pitchFamily="18" charset="0"/>
              </a:rPr>
              <a:t>күндіз </a:t>
            </a:r>
            <a:r>
              <a:rPr lang="kk-KZ" sz="1200" smtClean="0">
                <a:solidFill>
                  <a:prstClr val="black"/>
                </a:solidFill>
                <a:latin typeface="Times New Roman" panose="02020603050405020304" pitchFamily="18" charset="0"/>
                <a:cs typeface="Times New Roman" panose="02020603050405020304" pitchFamily="18" charset="0"/>
              </a:rPr>
              <a:t>4</a:t>
            </a:r>
            <a:r>
              <a:rPr lang="kk-KZ" sz="1200" smtClean="0">
                <a:solidFill>
                  <a:prstClr val="black"/>
                </a:solidFill>
                <a:latin typeface="Times New Roman" panose="02020603050405020304" pitchFamily="18" charset="0"/>
                <a:cs typeface="Times New Roman" panose="02020603050405020304" pitchFamily="18" charset="0"/>
              </a:rPr>
              <a:t>-6 </a:t>
            </a:r>
            <a:r>
              <a:rPr lang="kk-KZ" sz="1200" smtClean="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a:t>
            </a:r>
          </a:p>
          <a:p>
            <a:pPr algn="just"/>
            <a:endParaRPr lang="kk-KZ" sz="1200" dirty="0" smtClean="0">
              <a:solidFill>
                <a:prstClr val="black"/>
              </a:solidFill>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latin typeface="Times New Roman" panose="02020603050405020304" pitchFamily="18" charset="0"/>
                <a:cs typeface="Times New Roman" panose="02020603050405020304" pitchFamily="18" charset="0"/>
              </a:rPr>
              <a:t>30</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p>
          <a:p>
            <a:pPr lvl="0" algn="ctr"/>
            <a:r>
              <a:rPr lang="kk-KZ" sz="1100" b="1" dirty="0" smtClean="0">
                <a:solidFill>
                  <a:prstClr val="black"/>
                </a:solidFill>
                <a:latin typeface="Times New Roman" panose="02020603050405020304" pitchFamily="18" charset="0"/>
                <a:cs typeface="Times New Roman" panose="02020603050405020304" pitchFamily="18" charset="0"/>
              </a:rPr>
              <a:t>29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30</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қар</a:t>
            </a:r>
            <a:r>
              <a:rPr lang="kk-KZ" sz="1200" dirty="0" smtClean="0"/>
              <a:t>, </a:t>
            </a:r>
            <a:r>
              <a:rPr lang="kk-KZ" sz="1200" kern="900" dirty="0" smtClean="0">
                <a:solidFill>
                  <a:srgbClr val="000000"/>
                </a:solidFill>
                <a:latin typeface="Times New Roman" panose="02020603050405020304" pitchFamily="18" charset="0"/>
                <a:ea typeface="Times New Roman" panose="02020603050405020304" pitchFamily="18" charset="0"/>
              </a:rPr>
              <a:t>жаяу бұрқасын.</a:t>
            </a:r>
            <a:r>
              <a:rPr lang="kk-KZ" sz="1200" dirty="0" smtClean="0"/>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5098673"/>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30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27838</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5325</cp:revision>
  <cp:lastPrinted>2021-07-01T07:38:07Z</cp:lastPrinted>
  <dcterms:created xsi:type="dcterms:W3CDTF">2018-03-27T06:03:00Z</dcterms:created>
  <dcterms:modified xsi:type="dcterms:W3CDTF">2025-12-28T07:22:49Z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