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82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02263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түнде 2-7, күндіз 7-12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16-18°,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2787" y="234220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70142" y="325623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464698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5497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Акылбаева М.М.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23051</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4199</cp:revision>
  <cp:lastPrinted>2021-07-01T03:56:27Z</cp:lastPrinted>
  <dcterms:created xsi:type="dcterms:W3CDTF">2018-03-27T06:03:00Z</dcterms:created>
  <dcterms:modified xsi:type="dcterms:W3CDTF">2025-12-28T06:18:09Z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