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82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129986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62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-18°,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күтіледі.</a:t>
            </a:r>
            <a:endParaRPr lang="ru-RU" altLang="ru-RU" sz="1200" b="1" dirty="0">
              <a:solidFill>
                <a:prstClr val="black"/>
              </a:solidFill>
              <a:latin typeface="Times New Roman" panose="02020603050405020304" pitchFamily="18" charset="0"/>
              <a:cs typeface="Times New Roman" panose="02020603050405020304"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kk-KZ" sz="1200" b="1" dirty="0" smtClean="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77800" algn="just"/>
            <a:r>
              <a:rPr lang="kk-KZ" sz="1200" dirty="0">
                <a:solidFill>
                  <a:prstClr val="black"/>
                </a:solidFill>
                <a:latin typeface="Times New Roman" pitchFamily="18" charset="0"/>
                <a:cs typeface="Times New Roman" pitchFamily="18" charset="0"/>
              </a:rPr>
              <a:t>Көшпелі бұлтты, жауын-шашынсыз. Жел оңтүстік-шығыстан, күші 3-8 м/с. Ауа температурасы </a:t>
            </a:r>
            <a:r>
              <a:rPr lang="kk-KZ"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-9°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50378" y="235277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73220942"/>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8468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Акылбаева М.М.</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5350550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19709</TotalTime>
  <Words>563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3841</cp:revision>
  <cp:lastPrinted>2021-07-01T03:56:27Z</cp:lastPrinted>
  <dcterms:created xsi:type="dcterms:W3CDTF">2018-03-27T06:03:00Z</dcterms:created>
  <dcterms:modified xsi:type="dcterms:W3CDTF">2025-12-28T06:24:22Z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