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114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046417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83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осадки (дождь, снег), метель, гололед. Ветер юго-западный с переходом на северо-западный 9-14, днем порывы 15-20 м/с. Температура воздуха ночью 3-5 мороза, днем 0-2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31 декабря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западный порывы  15-20 м/с. Температура воздуха 10-12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451965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801767"/>
              </p:ext>
            </p:extLst>
          </p:nvPr>
        </p:nvGraphicFramePr>
        <p:xfrm>
          <a:off x="5046210" y="4318389"/>
          <a:ext cx="4667251" cy="2065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37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36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26110</TotalTime>
  <Words>614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4040</cp:revision>
  <cp:lastPrinted>2021-07-01T03:56:27Z</cp:lastPrinted>
  <dcterms:created xsi:type="dcterms:W3CDTF">2018-03-27T06:03:00Z</dcterms:created>
  <dcterms:modified xsi:type="dcterms:W3CDTF">2025-12-29T06:31:28Z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