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87459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гололед, поземок. Временами туман. Ветер юго-восточный с переходом на юго-западный 9-14 м/с. Температура воздуха ночью 0-2 мороза, 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гололед.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814539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5445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997</cp:revision>
  <cp:lastPrinted>2021-07-01T03:56:27Z</cp:lastPrinted>
  <dcterms:created xsi:type="dcterms:W3CDTF">2024-09-22T07:48:17Z</dcterms:created>
  <dcterms:modified xsi:type="dcterms:W3CDTF">2025-12-29T08:29:27Z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