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66" d="100"/>
          <a:sy n="66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462620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29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29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25412"/>
            <a:ext cx="4623437" cy="273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kk-KZ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(дождь, снег), туман, гололед. Ветер юго-западный 9-14, временами порывы 15-20 м/с. Температура воздуха ночью 1-3 мороза, днем 1-3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ночью снег, метель, днем осадки (дождь, снег), метель, гололед. Ветер северо-западный 9-14, днем порывы 15-20 м/с. Температура воздуха ночью -3-5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526098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29 декабря метеорологические условия будут способствовать </a:t>
            </a:r>
            <a:r>
              <a:rPr lang="ru-RU" b="1" dirty="0"/>
              <a:t>рассеивание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</a:t>
            </a:r>
            <a:r>
              <a:rPr lang="ru-RU"/>
              <a:t>ожидается </a:t>
            </a:r>
            <a:r>
              <a:rPr lang="ru-RU" b="1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671145779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125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</TotalTime>
  <Words>672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304</cp:revision>
  <dcterms:modified xsi:type="dcterms:W3CDTF">2025-12-29T10:16:08Z</dcterms:modified>
</cp:coreProperties>
</file>