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00852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7988" y="256381"/>
            <a:ext cx="434332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осадки (дождь, снег), гололед. Ветер южный 9-14, днем порывы 15-20 м/с. Температура воздуха ночью 10-12  мороза, днем 0-2 тепла.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осадки (дождь, снег), гололед.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1-3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087988"/>
              </p:ext>
            </p:extLst>
          </p:nvPr>
        </p:nvGraphicFramePr>
        <p:xfrm>
          <a:off x="5134650" y="3763600"/>
          <a:ext cx="4463375" cy="235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декабря, ночью 31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53990</TotalTime>
  <Words>672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7511</cp:revision>
  <cp:lastPrinted>2025-08-12T06:13:34Z</cp:lastPrinted>
  <dcterms:created xsi:type="dcterms:W3CDTF">2018-03-27T06:03:00Z</dcterms:created>
  <dcterms:modified xsi:type="dcterms:W3CDTF">2025-12-29T06:46:15Z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