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9756216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2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декабря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58336718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30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временами дождь. Ветер юго-восточный с переходом на юго-западный 8-13, порывы 15-20 м/с. Температура воздуха ночью 6-8, днем 11-13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31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30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дождь.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Әмірова 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14314</TotalTime>
  <Words>614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3880</cp:revision>
  <cp:lastPrinted>2021-07-01T03:56:27Z</cp:lastPrinted>
  <dcterms:created xsi:type="dcterms:W3CDTF">2018-03-27T06:03:00Z</dcterms:created>
  <dcterms:modified xsi:type="dcterms:W3CDTF">2025-12-29T07:24:55Z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