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140037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осадки (дождь, снег), низовая метель, гололед. Временами туман.  Ветер южный, юго-западный 7-12, ночью и утром порывы 15 м/с. Температура воздуха ночью 1-3 мороза, днем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туман.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697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28290</TotalTime>
  <Words>671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5209</cp:revision>
  <cp:lastPrinted>2021-07-01T03:56:27Z</cp:lastPrinted>
  <dcterms:created xsi:type="dcterms:W3CDTF">2018-03-27T06:03:00Z</dcterms:created>
  <dcterms:modified xsi:type="dcterms:W3CDTF">2025-12-29T07:56:15Z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