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63238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4-6°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3288" y="214305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692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251794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25559</TotalTime>
  <Words>691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4304</cp:revision>
  <cp:lastPrinted>2021-10-18T15:52:53Z</cp:lastPrinted>
  <dcterms:created xsi:type="dcterms:W3CDTF">2018-03-27T06:03:00Z</dcterms:created>
  <dcterms:modified xsi:type="dcterms:W3CDTF">2025-12-29T07:27:55Z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