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3" d="100"/>
          <a:sy n="83" d="100"/>
        </p:scale>
        <p:origin x="108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373879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1421389"/>
              </p:ext>
            </p:extLst>
          </p:nvPr>
        </p:nvGraphicFramePr>
        <p:xfrm>
          <a:off x="5007188" y="4360596"/>
          <a:ext cx="4667576" cy="1109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682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 без осадков. Ветер юго-восточный 7-12 м/с. Температура воздуха ночью 1-3 мороза, днем 1-3 тепла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2025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-4 мороза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Адылбаева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Г.Б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28911</TotalTime>
  <Words>518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4101</cp:revision>
  <cp:lastPrinted>2021-10-15T03:50:29Z</cp:lastPrinted>
  <dcterms:created xsi:type="dcterms:W3CDTF">2018-03-27T06:03:00Z</dcterms:created>
  <dcterms:modified xsi:type="dcterms:W3CDTF">2025-12-29T07:20:41Z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