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632" y="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38938753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363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1080" y="2207651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5209667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0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</a:p>
          <a:p>
            <a:pPr lvl="0" indent="144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Облачно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, снег, низовая метель. Туман, гололед. Ветер юго-западный 9-14 м/с. Температура воздуха ночью 6-8, днем 3-5 мороза.</a:t>
            </a:r>
            <a:endParaRPr lang="ru-RU" sz="1100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indent="144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</a:p>
          <a:p>
            <a:pPr lvl="0" indent="144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sz="1100" dirty="0">
              <a:latin typeface="Times New Roman"/>
              <a:ea typeface="Calibri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/>
                <a:ea typeface="Calibri"/>
              </a:rPr>
              <a:t>Облачно</a:t>
            </a:r>
            <a:r>
              <a:rPr lang="ru-RU" sz="1100" dirty="0">
                <a:latin typeface="Times New Roman"/>
                <a:ea typeface="Calibri"/>
              </a:rPr>
              <a:t>, снег, </a:t>
            </a:r>
            <a:r>
              <a:rPr lang="ru-RU" sz="1100" dirty="0" smtClean="0">
                <a:latin typeface="Times New Roman"/>
                <a:ea typeface="Calibri"/>
              </a:rPr>
              <a:t>низовая метель</a:t>
            </a:r>
            <a:r>
              <a:rPr lang="ru-RU" sz="1100" dirty="0">
                <a:latin typeface="Times New Roman"/>
                <a:ea typeface="Calibri"/>
              </a:rPr>
              <a:t>. Туман, гололед. Ветер </a:t>
            </a:r>
            <a:r>
              <a:rPr lang="ru-RU" sz="1100" dirty="0" smtClean="0">
                <a:latin typeface="Times New Roman"/>
                <a:ea typeface="Calibri"/>
              </a:rPr>
              <a:t>юго-восточный </a:t>
            </a:r>
            <a:r>
              <a:rPr lang="ru-RU" sz="1100" dirty="0">
                <a:latin typeface="Times New Roman"/>
                <a:ea typeface="Calibri"/>
              </a:rPr>
              <a:t>9-14 м/с. Температура воздуха </a:t>
            </a:r>
            <a:r>
              <a:rPr lang="ru-RU" sz="1100" dirty="0" smtClean="0">
                <a:latin typeface="Times New Roman"/>
                <a:ea typeface="Calibri"/>
              </a:rPr>
              <a:t>7</a:t>
            </a:r>
            <a:r>
              <a:rPr lang="ru-RU" sz="1100" dirty="0" smtClean="0">
                <a:latin typeface="Times New Roman"/>
                <a:ea typeface="Calibri"/>
              </a:rPr>
              <a:t>-9 мороза</a:t>
            </a:r>
            <a:r>
              <a:rPr lang="ru-RU" sz="1100" dirty="0">
                <a:latin typeface="Times New Roman"/>
                <a:ea typeface="Calibri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36227</TotalTime>
  <Words>602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6455</cp:revision>
  <cp:lastPrinted>2021-07-01T03:56:27Z</cp:lastPrinted>
  <dcterms:created xsi:type="dcterms:W3CDTF">2018-03-27T06:03:00Z</dcterms:created>
  <dcterms:modified xsi:type="dcterms:W3CDTF">2025-12-29T06:34:38Z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