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1352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61412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Ночью и утром гололед. Ветер северо-восточный с переходом на юго-восточный 9-14 м/с. Температура воздуха ночью 3-5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28937</TotalTime>
  <Words>592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4084</cp:revision>
  <cp:lastPrinted>2021-10-15T03:50:29Z</cp:lastPrinted>
  <dcterms:created xsi:type="dcterms:W3CDTF">2018-03-27T06:03:00Z</dcterms:created>
  <dcterms:modified xsi:type="dcterms:W3CDTF">2026-01-02T06:21:32Z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