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04" d="100"/>
          <a:sy n="104" d="100"/>
        </p:scale>
        <p:origin x="14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35452229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02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dirty="0"/>
                        <a:t>02 января </a:t>
                      </a:r>
                      <a:r>
                        <a:rPr sz="1200" dirty="0"/>
                        <a:t>202</a:t>
                      </a:r>
                      <a:r>
                        <a:rPr lang="kk-KZ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за 02 января 2026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50947" y="154669"/>
            <a:ext cx="4623437" cy="230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02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января</a:t>
            </a:r>
          </a:p>
          <a:p>
            <a:pPr indent="360000" algn="just"/>
            <a:r>
              <a:rPr lang="ru-RU" sz="1200" dirty="0">
                <a:latin typeface="Times New Roman" panose="02020603050405020304" pitchFamily="18" charset="0"/>
              </a:rPr>
              <a:t>Переменная облачность, днем снег, поземок. На дорогах гололедица. Ветер юго-восточный ночью 1-6, днем 7-12 м/с. Температура воздуха ночью 8-10, днем 2-4 мороза.</a:t>
            </a:r>
          </a:p>
          <a:p>
            <a:pPr indent="360000" algn="just"/>
            <a:endParaRPr lang="ru-RU" sz="1200" dirty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03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января</a:t>
            </a:r>
          </a:p>
          <a:p>
            <a:pPr indent="360363" algn="just"/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снег, низовая метель, гололед, туман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5-7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57892" y="2449420"/>
            <a:ext cx="4492304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Ночью 03 января метеорологические условия будут способствовать </a:t>
            </a:r>
            <a:r>
              <a:rPr lang="ru-RU" b="1" dirty="0"/>
              <a:t>накоплению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</a:t>
            </a:r>
            <a:r>
              <a:rPr lang="ru-RU"/>
              <a:t>ожидается </a:t>
            </a:r>
            <a:r>
              <a:rPr lang="ru-RU" b="1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812668943"/>
              </p:ext>
            </p:extLst>
          </p:nvPr>
        </p:nvGraphicFramePr>
        <p:xfrm>
          <a:off x="5024437" y="4192437"/>
          <a:ext cx="4417359" cy="20511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713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73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00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883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3901</TotalTime>
  <Words>659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342</cp:revision>
  <dcterms:modified xsi:type="dcterms:W3CDTF">2026-01-02T08:08:06Z</dcterms:modified>
</cp:coreProperties>
</file>