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69239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снег. Ветер северо-западный,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15-17 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2026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с переходом на юго-восточный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22-24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327958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3273" y="220772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2026 года, ночью 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58776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6651</cp:revision>
  <cp:lastPrinted>2021-02-03T11:37:00Z</cp:lastPrinted>
  <dcterms:created xsi:type="dcterms:W3CDTF">2018-03-27T06:03:00Z</dcterms:created>
  <dcterms:modified xsi:type="dcterms:W3CDTF">2026-01-02T06:43:09Z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