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0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905900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осадков, туман.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kk-KZ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1-6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53945" y="2053592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января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72355" y="314747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6004996"/>
              </p:ext>
            </p:extLst>
          </p:nvPr>
        </p:nvGraphicFramePr>
        <p:xfrm>
          <a:off x="5010029" y="384087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25594</TotalTime>
  <Words>682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4313</cp:revision>
  <cp:lastPrinted>2021-10-18T15:52:53Z</cp:lastPrinted>
  <dcterms:created xsi:type="dcterms:W3CDTF">2018-03-27T06:03:00Z</dcterms:created>
  <dcterms:modified xsi:type="dcterms:W3CDTF">2026-01-02T07:39:40Z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