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39963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20 ч. 03 января 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юго-восточный, южный 2-7 м/с. Температура воздуха ночью 7-9,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03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низовая метель.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3952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28394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5218</cp:revision>
  <cp:lastPrinted>2021-07-01T03:56:27Z</cp:lastPrinted>
  <dcterms:created xsi:type="dcterms:W3CDTF">2018-03-27T06:03:00Z</dcterms:created>
  <dcterms:modified xsi:type="dcterms:W3CDTF">2026-01-02T07:46:47Z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