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68940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осадков, туман.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121" y="228635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804" y="34385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157889"/>
              </p:ext>
            </p:extLst>
          </p:nvPr>
        </p:nvGraphicFramePr>
        <p:xfrm>
          <a:off x="5046325" y="431423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20577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3894</cp:revision>
  <cp:lastPrinted>2021-07-01T03:56:27Z</cp:lastPrinted>
  <dcterms:created xsi:type="dcterms:W3CDTF">2018-03-27T06:03:00Z</dcterms:created>
  <dcterms:modified xsi:type="dcterms:W3CDTF">2026-01-02T07:47:51Z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