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503810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января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 конце дня  осадки (дождь, снег), гололед, поземок. Временами туман. Ветер юго-восточный, южный 5-10 м/с. Температура воздуха ночью 5-7,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нваря г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гололед,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низовая метель.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5-7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74849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5549</TotalTime>
  <Words>577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1003</cp:revision>
  <cp:lastPrinted>2021-07-01T03:56:27Z</cp:lastPrinted>
  <dcterms:created xsi:type="dcterms:W3CDTF">2024-09-22T07:48:17Z</dcterms:created>
  <dcterms:modified xsi:type="dcterms:W3CDTF">2026-01-02T07:47:43Z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