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5219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6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Туман. Ветер юго-восточный 2-7 м/с. Температура воздуха ночью 16-18, днем 9-11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939704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ночью 04 января метеорологические условия будут способствовать </a:t>
            </a:r>
            <a:r>
              <a:rPr lang="ru-RU" altLang="en-US" sz="1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наколению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54103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7536</cp:revision>
  <cp:lastPrinted>2025-08-12T06:13:34Z</cp:lastPrinted>
  <dcterms:created xsi:type="dcterms:W3CDTF">2018-03-27T06:03:00Z</dcterms:created>
  <dcterms:modified xsi:type="dcterms:W3CDTF">2026-01-02T06:18:02Z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