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5801507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03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осадков, туман. Ветер юго-восточный с переходом на юго-западный ночью 6-11, днем 4-9 м/с. Температура воздуха ночью 16-18, днем 12-14 мороза.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04 января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04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снег, метель, туман. Ветер юго-западный 7-12 м/с. Температура воздуха 15-17 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января, ночью 04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20247</TotalTime>
  <Words>648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7747</cp:revision>
  <cp:lastPrinted>2021-07-01T03:56:27Z</cp:lastPrinted>
  <dcterms:created xsi:type="dcterms:W3CDTF">2018-03-27T06:03:00Z</dcterms:created>
  <dcterms:modified xsi:type="dcterms:W3CDTF">2026-01-02T07:38:07Z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