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816851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(дождь, снег),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Временами туман.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юго-западный, 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днем 0-2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16669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065564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15679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3910</cp:revision>
  <cp:lastPrinted>2021-07-01T03:56:27Z</cp:lastPrinted>
  <dcterms:created xsi:type="dcterms:W3CDTF">2018-03-27T06:03:00Z</dcterms:created>
  <dcterms:modified xsi:type="dcterms:W3CDTF">2026-01-02T07:46:57Z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