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114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61196962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02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383" y="130843"/>
            <a:ext cx="4795153" cy="4209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января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03 января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без осадков. На дорогах гололедица. Ветер юго-восточный 9-14 м/с. Температура воздуха ночью 14-16, днем 6-8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03 января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04 января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северо-восточный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5-10 м/с. Температура воздуха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7-9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мороза.</a:t>
            </a: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680526"/>
            <a:ext cx="4449764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0778146"/>
              </p:ext>
            </p:extLst>
          </p:nvPr>
        </p:nvGraphicFramePr>
        <p:xfrm>
          <a:off x="5046210" y="4480745"/>
          <a:ext cx="4667251" cy="1854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2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98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4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473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140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26166</TotalTime>
  <Words>600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4046</cp:revision>
  <cp:lastPrinted>2021-07-01T03:56:27Z</cp:lastPrinted>
  <dcterms:created xsi:type="dcterms:W3CDTF">2018-03-27T06:03:00Z</dcterms:created>
  <dcterms:modified xsi:type="dcterms:W3CDTF">2026-01-02T06:21:57Z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